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831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82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22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22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5446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885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0228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938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592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741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5FC5D29-FF63-4E95-971E-4B2FE4E8E74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39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Mediation and arbitration</a:t>
            </a:r>
          </a:p>
        </p:txBody>
      </p:sp>
    </p:spTree>
    <p:extLst>
      <p:ext uri="{BB962C8B-B14F-4D97-AF65-F5344CB8AC3E}">
        <p14:creationId xmlns:p14="http://schemas.microsoft.com/office/powerpoint/2010/main" val="184665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Dispute Resolution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Alternatives to a trial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Advantages: faster, less costly and private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Proceedings can be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02313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Forms of ADR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Mediation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Arbitration</a:t>
            </a:r>
          </a:p>
        </p:txBody>
      </p:sp>
    </p:spTree>
    <p:extLst>
      <p:ext uri="{BB962C8B-B14F-4D97-AF65-F5344CB8AC3E}">
        <p14:creationId xmlns:p14="http://schemas.microsoft.com/office/powerpoint/2010/main" val="2730676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 neutral, third party mediator with expertise in the subject area, helps the parties reach a settlement agreement.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mediator does not make a decision, but only assists the parties.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Mediators will usually request that parties submit a confidential mediation brief.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parties agree to bring someone with settlement authority to the mediation.</a:t>
            </a:r>
          </a:p>
        </p:txBody>
      </p:sp>
    </p:spTree>
    <p:extLst>
      <p:ext uri="{BB962C8B-B14F-4D97-AF65-F5344CB8AC3E}">
        <p14:creationId xmlns:p14="http://schemas.microsoft.com/office/powerpoint/2010/main" val="1830305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If the parties reach a settlement, it is ideal that they agree to the terms of the agreement at the mediation.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If no agreement is reached, then the parties can choose to proceed to trial or try a different type of alternative dispute resolution.</a:t>
            </a:r>
          </a:p>
        </p:txBody>
      </p:sp>
    </p:spTree>
    <p:extLst>
      <p:ext uri="{BB962C8B-B14F-4D97-AF65-F5344CB8AC3E}">
        <p14:creationId xmlns:p14="http://schemas.microsoft.com/office/powerpoint/2010/main" val="579797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Arbitration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 neutral, third party arbitrator with expertise in the subject area, hears the case and renders a decision in the matter.  The process resembles a bench trial, but is conducted outside of the courtroom.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arbitration can be binding (final decision) or non-binding (parties are free to reject the award).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Parties may choose to submit the case to a single arbitrator or panel of arbitrators.</a:t>
            </a:r>
          </a:p>
        </p:txBody>
      </p:sp>
    </p:spTree>
    <p:extLst>
      <p:ext uri="{BB962C8B-B14F-4D97-AF65-F5344CB8AC3E}">
        <p14:creationId xmlns:p14="http://schemas.microsoft.com/office/powerpoint/2010/main" val="177508744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47</TotalTime>
  <Words>215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Wingdings</vt:lpstr>
      <vt:lpstr>Retrospect</vt:lpstr>
      <vt:lpstr>Patents</vt:lpstr>
      <vt:lpstr>Alternative Dispute Resolution</vt:lpstr>
      <vt:lpstr>Common Forms of ADR</vt:lpstr>
      <vt:lpstr>Mediation</vt:lpstr>
      <vt:lpstr>Mediation</vt:lpstr>
      <vt:lpstr>Arbitration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5</cp:revision>
  <dcterms:created xsi:type="dcterms:W3CDTF">2017-04-22T22:43:38Z</dcterms:created>
  <dcterms:modified xsi:type="dcterms:W3CDTF">2017-05-30T05:14:06Z</dcterms:modified>
</cp:coreProperties>
</file>